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5" r:id="rId5"/>
    <p:sldId id="308" r:id="rId6"/>
    <p:sldId id="319" r:id="rId7"/>
    <p:sldId id="321" r:id="rId8"/>
    <p:sldId id="327" r:id="rId9"/>
    <p:sldId id="320" r:id="rId10"/>
    <p:sldId id="333" r:id="rId11"/>
    <p:sldId id="332" r:id="rId12"/>
    <p:sldId id="334" r:id="rId13"/>
    <p:sldId id="335" r:id="rId14"/>
    <p:sldId id="312" r:id="rId15"/>
    <p:sldId id="311" r:id="rId16"/>
    <p:sldId id="336" r:id="rId17"/>
    <p:sldId id="315" r:id="rId18"/>
    <p:sldId id="329" r:id="rId19"/>
    <p:sldId id="330" r:id="rId20"/>
    <p:sldId id="322" r:id="rId21"/>
    <p:sldId id="325" r:id="rId22"/>
    <p:sldId id="326" r:id="rId23"/>
    <p:sldId id="323" r:id="rId24"/>
    <p:sldId id="324" r:id="rId25"/>
    <p:sldId id="313" r:id="rId26"/>
    <p:sldId id="331" r:id="rId27"/>
    <p:sldId id="337" r:id="rId28"/>
  </p:sldIdLst>
  <p:sldSz cx="12188825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59" autoAdjust="0"/>
  </p:normalViewPr>
  <p:slideViewPr>
    <p:cSldViewPr showGuides="1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2/9/2021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2/9/2021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2/9/2021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2/9/2021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2/9/2021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2/9/2021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2/9/2021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2/9/2021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2/9/2021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2/9/2021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2/9/2021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2/9/2021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g"/><Relationship Id="rId7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Pulau Putri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918247" cy="835025"/>
          </a:xfrm>
        </p:spPr>
        <p:txBody>
          <a:bodyPr/>
          <a:lstStyle/>
          <a:p>
            <a:r>
              <a:rPr lang="it-IT"/>
              <a:t>Kota Batam – Provinsi Kepulauan Riau</a:t>
            </a:r>
          </a:p>
          <a:p>
            <a:r>
              <a:rPr lang="it-IT"/>
              <a:t>10 Februari 2021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F44FF-5ED3-4FAD-8B56-772ADC47A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008112"/>
            <a:ext cx="1944216" cy="26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DDEB3B-975C-49B2-848E-2790EDC5F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323111"/>
            <a:ext cx="4177630" cy="3133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69E77-6526-47C6-8D1B-C092826AD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6430652" y="3573241"/>
            <a:ext cx="4680520" cy="30873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9E8802-CEB5-4236-B8F9-56349B2AF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699244"/>
            <a:ext cx="5208378" cy="2927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A13B9-77F0-4782-A112-C1B40A85E8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1"/>
          <a:stretch/>
        </p:blipFill>
        <p:spPr>
          <a:xfrm>
            <a:off x="5758174" y="161873"/>
            <a:ext cx="5082168" cy="30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12800"/>
            <a:ext cx="10873208" cy="722535"/>
          </a:xfrm>
        </p:spPr>
        <p:txBody>
          <a:bodyPr>
            <a:normAutofit/>
          </a:bodyPr>
          <a:lstStyle/>
          <a:p>
            <a:r>
              <a:rPr lang="en-US" sz="4000"/>
              <a:t>Pembangunan Yang Telah Dilaksanakan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BAD75-DE95-42E8-A619-FC97D84E5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4930C-103C-4624-AB9E-61FCD267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7" y="1412776"/>
            <a:ext cx="82867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419" y="1020914"/>
            <a:ext cx="9144001" cy="839923"/>
          </a:xfrm>
        </p:spPr>
        <p:txBody>
          <a:bodyPr>
            <a:normAutofit fontScale="90000"/>
          </a:bodyPr>
          <a:lstStyle/>
          <a:p>
            <a:r>
              <a:rPr lang="en-US" sz="3200"/>
              <a:t>Pembangunan Pengaman Pantai Pulau Putri oleh BWSS IV Kementerian PUPR</a:t>
            </a:r>
            <a:endParaRPr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5E715-35DC-46F1-902F-837E1EB69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116632"/>
            <a:ext cx="3059476" cy="428327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6ECD962-8F04-40BD-A34A-33C77627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489658"/>
              </p:ext>
            </p:extLst>
          </p:nvPr>
        </p:nvGraphicFramePr>
        <p:xfrm>
          <a:off x="1629916" y="2348880"/>
          <a:ext cx="1029714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17186439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1865897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279595988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1836300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Tahun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Anggaran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Pembangunan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3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Rp. 6,3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Pembangunan Revetment mengelilingi Pulau Putrisepanjang 0,198 Km berupa Buis Beton dan Batu Kosong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0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Rp. 6,4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Melanjutkan pembangunan Revetment mengelilingi Pulau Putri sepanjang 0,169 Km berupa Buis Beton dan Batu Kosong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1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Rp. 16,6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Melanjutkan pembangunan Revetment mengelilingi Pulau Putri sepanjang 0,470 Km berupa Buis Beton dan Batu Kosong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507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2017 –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Rp. 86, 9 M</a:t>
                      </a:r>
                    </a:p>
                    <a:p>
                      <a:pPr algn="ctr"/>
                      <a:r>
                        <a:rPr lang="en-US"/>
                        <a:t>(multiyears)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Melanjutkan Revetment mengelilingi pulau sepanjang 0,39 km, berupa buis beton dan batu kosong, serta pekerjaan timbunan pasir laut dan landscaping. </a:t>
                      </a:r>
                    </a:p>
                    <a:p>
                      <a:r>
                        <a:rPr lang="en-US"/>
                        <a:t>Selain itu ada 3 lokasi yang termasuk dalam kontrak ini yaitu Pantai Tepi Laut Tg.Pinang dan Pantai Kep. Karimun (Pantai Durai dan Mukalimus)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1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CEC35C6-CC99-45E5-9254-B89AD967B998}"/>
              </a:ext>
            </a:extLst>
          </p:cNvPr>
          <p:cNvSpPr txBox="1">
            <a:spLocks/>
          </p:cNvSpPr>
          <p:nvPr/>
        </p:nvSpPr>
        <p:spPr>
          <a:xfrm>
            <a:off x="1413892" y="1149264"/>
            <a:ext cx="9144001" cy="69148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/>
              <a:t>Proses Pembangunan Pengaman Pantai Pulau Putri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B4869A-D410-47B4-8FDD-A7F4DAA59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B6F4FF-2B48-46EA-B465-9D7BEE37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" y="211511"/>
            <a:ext cx="3059476" cy="42832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39FC8-113C-4C98-B355-4AFF79483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499"/>
          <a:stretch/>
        </p:blipFill>
        <p:spPr>
          <a:xfrm>
            <a:off x="160626" y="1663073"/>
            <a:ext cx="3779999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789860-8C99-4B80-97D7-2D85D777F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37" y="4239945"/>
            <a:ext cx="3794264" cy="25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5E469-2B4F-4D40-B136-110E335B52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49"/>
          <a:stretch/>
        </p:blipFill>
        <p:spPr>
          <a:xfrm>
            <a:off x="4064586" y="1663073"/>
            <a:ext cx="3882370" cy="252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FECD00-D1B9-45BE-8D9D-A6D6A28E58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09"/>
          <a:stretch/>
        </p:blipFill>
        <p:spPr>
          <a:xfrm>
            <a:off x="4114956" y="4251109"/>
            <a:ext cx="3816016" cy="25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487815-C134-417C-A71D-BE2E62A82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747" y="1663073"/>
            <a:ext cx="3830000" cy="252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6C79B4-B207-45A9-AEB8-9FF927125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5796" y="4251109"/>
            <a:ext cx="3861951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E760E5-E13D-4C47-984D-DC4E4084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" y="2276872"/>
            <a:ext cx="3924236" cy="2187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034274-3BCB-4A93-B79F-0324AEC4C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39" y="2276872"/>
            <a:ext cx="3875070" cy="2160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2A4348-30C6-48EB-B437-47AA2F0F2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25" y="2276872"/>
            <a:ext cx="3924236" cy="21876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2EC5F7-7E58-46D6-A7D9-6DEDF0F5A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9" y="4553719"/>
            <a:ext cx="3924237" cy="2187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40FFFB-7930-4E8B-846E-DC65AD55E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14" y="4581128"/>
            <a:ext cx="3889595" cy="21683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A1023E-0FE3-4F5A-A361-12168E2C6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25" y="4581128"/>
            <a:ext cx="3924236" cy="2187649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4CEC35C6-CC99-45E5-9254-B89AD967B998}"/>
              </a:ext>
            </a:extLst>
          </p:cNvPr>
          <p:cNvSpPr txBox="1">
            <a:spLocks/>
          </p:cNvSpPr>
          <p:nvPr/>
        </p:nvSpPr>
        <p:spPr>
          <a:xfrm>
            <a:off x="1413892" y="1149264"/>
            <a:ext cx="9144001" cy="691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/>
              <a:t>Pembangunan Pengaman Pantai Pulau Putri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5B4869A-D410-47B4-8FDD-A7F4DAA59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B6F4FF-2B48-46EA-B465-9D7BEE37B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" y="211511"/>
            <a:ext cx="3059476" cy="42832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1" y="116632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Pembangunan di Pulau Putri</a:t>
            </a:r>
            <a:endParaRPr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9613" y="1484784"/>
            <a:ext cx="9875439" cy="47636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Pengembangan Daerah Tujuan Wisata </a:t>
            </a:r>
          </a:p>
          <a:p>
            <a:pPr lvl="1"/>
            <a:r>
              <a:rPr lang="en-US"/>
              <a:t>Pelaksana : </a:t>
            </a:r>
            <a:r>
              <a:rPr lang="en-US">
                <a:solidFill>
                  <a:srgbClr val="FFFF00"/>
                </a:solidFill>
              </a:rPr>
              <a:t>Dinas Pariwisata Kota Batam</a:t>
            </a:r>
          </a:p>
          <a:p>
            <a:pPr lvl="1"/>
            <a:r>
              <a:rPr lang="en-US"/>
              <a:t>Tahun Pekerjaan : </a:t>
            </a:r>
            <a:r>
              <a:rPr lang="en-US">
                <a:solidFill>
                  <a:srgbClr val="FFFF00"/>
                </a:solidFill>
              </a:rPr>
              <a:t>2013</a:t>
            </a:r>
          </a:p>
          <a:p>
            <a:pPr lvl="1"/>
            <a:r>
              <a:rPr lang="en-US"/>
              <a:t>Pembangunan : </a:t>
            </a:r>
            <a:r>
              <a:rPr lang="en-US">
                <a:solidFill>
                  <a:srgbClr val="FFFF00"/>
                </a:solidFill>
              </a:rPr>
              <a:t>Pekerjaan Musholla, Pekerjaan Toilet, Pekerjaan Taman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Pelabuhan Pulau Putri </a:t>
            </a:r>
          </a:p>
          <a:p>
            <a:pPr lvl="1"/>
            <a:r>
              <a:rPr lang="en-US"/>
              <a:t>Pelaksana : </a:t>
            </a:r>
            <a:r>
              <a:rPr lang="en-US">
                <a:solidFill>
                  <a:srgbClr val="FFFF00"/>
                </a:solidFill>
              </a:rPr>
              <a:t>Dinas Perhubungan Kota Batam</a:t>
            </a:r>
          </a:p>
          <a:p>
            <a:pPr lvl="1"/>
            <a:r>
              <a:rPr lang="en-US"/>
              <a:t>Tahun Pekerjaan : 2014 (DED) dan 2017 (Fisik melalui DAK Afirmasi)</a:t>
            </a:r>
            <a:endParaRPr lang="en-US">
              <a:solidFill>
                <a:srgbClr val="FFFF00"/>
              </a:solidFill>
            </a:endParaRPr>
          </a:p>
          <a:p>
            <a:pPr lvl="1"/>
            <a:r>
              <a:rPr lang="sv-SE"/>
              <a:t>Nilai Pekerjaan : </a:t>
            </a:r>
            <a:endParaRPr lang="sv-SE">
              <a:solidFill>
                <a:srgbClr val="FFFF00"/>
              </a:solidFill>
            </a:endParaRPr>
          </a:p>
          <a:p>
            <a:pPr lvl="2"/>
            <a:r>
              <a:rPr lang="en-US">
                <a:solidFill>
                  <a:srgbClr val="FFFF00"/>
                </a:solidFill>
              </a:rPr>
              <a:t>DED Pelantar Beton Pulau Putri Kec. Nongsa Rp. 162 Juta </a:t>
            </a:r>
          </a:p>
          <a:p>
            <a:pPr lvl="2"/>
            <a:r>
              <a:rPr lang="en-US">
                <a:solidFill>
                  <a:srgbClr val="FFFF00"/>
                </a:solidFill>
              </a:rPr>
              <a:t>Pekerjaan Pelabuhan Pulau Putri Rp. 1,26 Milyar </a:t>
            </a:r>
          </a:p>
          <a:p>
            <a:pPr lvl="1"/>
            <a:r>
              <a:rPr lang="en-US"/>
              <a:t>Panjang Pelantar </a:t>
            </a:r>
            <a:r>
              <a:rPr lang="en-US">
                <a:solidFill>
                  <a:srgbClr val="FFFF00"/>
                </a:solidFill>
              </a:rPr>
              <a:t>: 26 meter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Penanaman Pohon </a:t>
            </a:r>
          </a:p>
          <a:p>
            <a:pPr lvl="1"/>
            <a:r>
              <a:rPr lang="en-US"/>
              <a:t>Pelaksana : </a:t>
            </a:r>
            <a:r>
              <a:rPr lang="en-US">
                <a:solidFill>
                  <a:srgbClr val="FFFF00"/>
                </a:solidFill>
              </a:rPr>
              <a:t>Dinas Perumahan Rakyat, Permukiman dan  Pertamanan Kota Batam</a:t>
            </a:r>
          </a:p>
          <a:p>
            <a:pPr lvl="1"/>
            <a:r>
              <a:rPr lang="en-US"/>
              <a:t>300 Batang Pohon Kelapa Gading (2019)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Rehap Menara Suar</a:t>
            </a:r>
          </a:p>
          <a:p>
            <a:pPr lvl="1">
              <a:lnSpc>
                <a:spcPct val="120000"/>
              </a:lnSpc>
            </a:pPr>
            <a:r>
              <a:rPr lang="en-US"/>
              <a:t>Pelaksanana : </a:t>
            </a:r>
            <a:r>
              <a:rPr lang="en-US">
                <a:solidFill>
                  <a:srgbClr val="FFFF00"/>
                </a:solidFill>
              </a:rPr>
              <a:t>Direktorat Jenderal Perhubungan Laut Distrik Navigasi Kelas I Tanjung Pinang</a:t>
            </a:r>
          </a:p>
          <a:p>
            <a:pPr lvl="1">
              <a:lnSpc>
                <a:spcPct val="120000"/>
              </a:lnSpc>
            </a:pPr>
            <a:r>
              <a:rPr lang="en-US"/>
              <a:t>Kegiatan yang dilakukan adalah Rehab Menara Suar, Reklamasi, Rehab Rumah Mesin serta Pembuatan Batu Miring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204789"/>
            <a:ext cx="9433048" cy="914399"/>
          </a:xfrm>
        </p:spPr>
        <p:txBody>
          <a:bodyPr>
            <a:normAutofit/>
          </a:bodyPr>
          <a:lstStyle/>
          <a:p>
            <a:r>
              <a:rPr lang="en-US" sz="4400"/>
              <a:t>Pelabuhan Pulau Putri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BAD75-DE95-42E8-A619-FC97D84E5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A5830-4EF9-4CFE-AA19-BB65C878C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8"/>
          <a:stretch/>
        </p:blipFill>
        <p:spPr>
          <a:xfrm>
            <a:off x="405780" y="1556792"/>
            <a:ext cx="5472608" cy="3960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8CDF5-5D84-4B3F-9428-77B0F84FE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554510"/>
            <a:ext cx="57803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204789"/>
            <a:ext cx="7315198" cy="914399"/>
          </a:xfrm>
        </p:spPr>
        <p:txBody>
          <a:bodyPr/>
          <a:lstStyle/>
          <a:p>
            <a:r>
              <a:rPr lang="en-US"/>
              <a:t>Pengelolaan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BAD75-DE95-42E8-A619-FC97D84E5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8C160-CEF3-4993-8FC2-6092F23AE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7" y="1556792"/>
            <a:ext cx="82867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841139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Pengelolaan Pulau Putri </a:t>
            </a:r>
            <a:endParaRPr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875439" cy="1744216"/>
          </a:xfrm>
        </p:spPr>
        <p:txBody>
          <a:bodyPr/>
          <a:lstStyle/>
          <a:p>
            <a:r>
              <a:rPr lang="en-US"/>
              <a:t>Penyewaan Sampan Wisata (Boat Pancung) dari Pantai Nongsa ke Pulau Putri dengan Waktu tempu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/>
              <a:t>10 menit.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FD181-2F2B-434B-8288-A7900B09B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38"/>
          <a:stretch/>
        </p:blipFill>
        <p:spPr>
          <a:xfrm>
            <a:off x="1993669" y="3933056"/>
            <a:ext cx="4257365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160FE2-D160-4DC7-98EB-5277AA39B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7" t="25284" r="3111" b="3152"/>
          <a:stretch/>
        </p:blipFill>
        <p:spPr>
          <a:xfrm>
            <a:off x="371549" y="2465975"/>
            <a:ext cx="5186167" cy="37161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3264D-D074-4534-8E78-DDC1DF9B0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/>
          <a:stretch/>
        </p:blipFill>
        <p:spPr>
          <a:xfrm>
            <a:off x="5967161" y="2465975"/>
            <a:ext cx="5880344" cy="3716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7D488-CCF9-4845-A4B9-838E04562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244"/>
          <a:stretch/>
        </p:blipFill>
        <p:spPr>
          <a:xfrm>
            <a:off x="2762200" y="675886"/>
            <a:ext cx="6145133" cy="1296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66B3E-BA34-4281-ABF7-DD999F4846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Pembangunan dan Pengelolaan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Informasi Umum</a:t>
            </a:r>
          </a:p>
          <a:p>
            <a:r>
              <a:rPr lang="en-US"/>
              <a:t>Pembangunan yang telah dilaksanakan</a:t>
            </a:r>
          </a:p>
          <a:p>
            <a:r>
              <a:rPr lang="en-US"/>
              <a:t>Pengelolaan</a:t>
            </a:r>
          </a:p>
          <a:p>
            <a:r>
              <a:rPr lang="en-US"/>
              <a:t>Rencana Pengembangan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E8835-B1D0-4076-93E2-FEF8CAA2FD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Rencana Pengembangan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BAD75-DE95-42E8-A619-FC97D84E5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16" y="263860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Potensi Pengembangan Pulau Putri </a:t>
            </a:r>
            <a:endParaRPr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875439" cy="4419600"/>
          </a:xfrm>
        </p:spPr>
        <p:txBody>
          <a:bodyPr>
            <a:normAutofit fontScale="92500"/>
          </a:bodyPr>
          <a:lstStyle/>
          <a:p>
            <a:r>
              <a:rPr lang="en-US"/>
              <a:t>Penambahan Pasir di Pantai Nongsa dengan luas 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US"/>
              <a:t> 400 ha sebagai Kawasan Publik</a:t>
            </a:r>
          </a:p>
          <a:p>
            <a:r>
              <a:rPr lang="en-US"/>
              <a:t>Pembuatan Kolam di Pulau Putri</a:t>
            </a:r>
          </a:p>
          <a:p>
            <a:r>
              <a:rPr lang="en-US"/>
              <a:t>Pulau datar dengan pantai pasir putih</a:t>
            </a:r>
          </a:p>
          <a:p>
            <a:r>
              <a:rPr lang="en-US"/>
              <a:t>Tidak berpenghuni</a:t>
            </a:r>
          </a:p>
          <a:p>
            <a:r>
              <a:rPr lang="en-US"/>
              <a:t>Bervegetasi cemara, waru, ketapang, kelapa dan semak pantai  </a:t>
            </a:r>
          </a:p>
          <a:p>
            <a:r>
              <a:rPr lang="en-US"/>
              <a:t>Menara mercusuar ± 20 meter</a:t>
            </a:r>
          </a:p>
          <a:p>
            <a:r>
              <a:rPr lang="en-US"/>
              <a:t>Sumberdaya ikan dan karang</a:t>
            </a:r>
          </a:p>
          <a:p>
            <a:r>
              <a:rPr lang="en-US"/>
              <a:t>Memiliki potensi pengembangan pengembangan Wisata Bahari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672E6A-7217-4F59-8254-B9E8A027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849486"/>
            <a:ext cx="6582694" cy="497274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8A3F406-7B6E-4FB7-992E-609C887D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24148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Kontur Kedalaman Perairan Pulau Putri</a:t>
            </a:r>
            <a:endParaRPr sz="3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4E737-16F8-46FF-9D66-7E4F265A12E2}"/>
              </a:ext>
            </a:extLst>
          </p:cNvPr>
          <p:cNvSpPr txBox="1"/>
          <p:nvPr/>
        </p:nvSpPr>
        <p:spPr>
          <a:xfrm>
            <a:off x="1530795" y="589004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Sumber</a:t>
            </a:r>
            <a:r>
              <a:rPr lang="en-US"/>
              <a:t> : Karakteristik Pantai dan Bahaya Abrasi di Pulau Putri, Nongsa, Batam, Oseanologi dan Limnologi di Indonesia, 2018</a:t>
            </a:r>
          </a:p>
        </p:txBody>
      </p:sp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92347FB-E906-4240-830D-62444E405D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3972" y="1153344"/>
            <a:ext cx="8782671" cy="4395151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3CE4AFD-3147-4C25-825D-CF135B0D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24148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Kecepatan dan Arah Angin</a:t>
            </a:r>
            <a:endParaRPr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441B3-F0FC-4950-9C75-C7C5C16DA121}"/>
              </a:ext>
            </a:extLst>
          </p:cNvPr>
          <p:cNvSpPr txBox="1"/>
          <p:nvPr/>
        </p:nvSpPr>
        <p:spPr>
          <a:xfrm>
            <a:off x="1536822" y="588621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Sumber</a:t>
            </a:r>
            <a:r>
              <a:rPr lang="en-US"/>
              <a:t> : Karakteristik Pantai dan Bahaya Abrasi di Pulau Putri, Nongsa, Batam, Oseanologi dan Limnologi di Indonesia, 2018</a:t>
            </a:r>
          </a:p>
        </p:txBody>
      </p:sp>
    </p:spTree>
    <p:extLst>
      <p:ext uri="{BB962C8B-B14F-4D97-AF65-F5344CB8AC3E}">
        <p14:creationId xmlns:p14="http://schemas.microsoft.com/office/powerpoint/2010/main" val="5507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2A82B4A-B3B4-4CFA-9E7A-E826FD14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204" y="1988840"/>
            <a:ext cx="5112568" cy="1709811"/>
          </a:xfrm>
        </p:spPr>
        <p:txBody>
          <a:bodyPr>
            <a:normAutofit/>
          </a:bodyPr>
          <a:lstStyle/>
          <a:p>
            <a:r>
              <a:rPr lang="en-US" sz="6000"/>
              <a:t>TERIMA KASIH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617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56" y="217612"/>
            <a:ext cx="7315198" cy="914399"/>
          </a:xfrm>
        </p:spPr>
        <p:txBody>
          <a:bodyPr/>
          <a:lstStyle/>
          <a:p>
            <a:r>
              <a:rPr lang="en-US"/>
              <a:t>Informasi Umum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9BAD75-DE95-42E8-A619-FC97D84E5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6C7275-1F9D-419F-8E9E-FA343C38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7" y="1628800"/>
            <a:ext cx="82867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940" y="329072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Informasi  Umum Pulau Putri</a:t>
            </a:r>
            <a:endParaRPr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45940" y="1232992"/>
            <a:ext cx="9875439" cy="5282244"/>
          </a:xfrm>
        </p:spPr>
        <p:txBody>
          <a:bodyPr>
            <a:normAutofit lnSpcReduction="10000"/>
          </a:bodyPr>
          <a:lstStyle/>
          <a:p>
            <a:r>
              <a:rPr lang="en-US"/>
              <a:t>Berdasarkan </a:t>
            </a:r>
            <a:r>
              <a:rPr lang="en-US">
                <a:solidFill>
                  <a:srgbClr val="FFFF00"/>
                </a:solidFill>
              </a:rPr>
              <a:t>Keputusan Presiden Nomor 6 Tahun 2017 </a:t>
            </a:r>
            <a:r>
              <a:rPr lang="en-US"/>
              <a:t>tentang Penetapan Pulau-Pulau Kecil Terluar, di Kota Batam ditetapkan 4 Pulau yaitu 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/>
              <a:t>Pulau Nipa 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/>
              <a:t>Pulau Pelampong / Pulau Pelampong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/>
              <a:t>Pulau Batu Berantai / Batu Berhenti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b="1">
                <a:solidFill>
                  <a:srgbClr val="FFFF00"/>
                </a:solidFill>
              </a:rPr>
              <a:t>Pulau Putri / Pulau Nongsa, 01° 12’ 29” LU 104° 04’ 47” BT,                         Titik Dasar (TD).193 dan Titik Referensi (TR).193</a:t>
            </a:r>
          </a:p>
          <a:p>
            <a:r>
              <a:rPr lang="en-US"/>
              <a:t>Pola Ruang Pulau Putri : </a:t>
            </a:r>
            <a:r>
              <a:rPr lang="en-US">
                <a:solidFill>
                  <a:srgbClr val="FFFF00"/>
                </a:solidFill>
              </a:rPr>
              <a:t>Kawasan Pariwisata</a:t>
            </a:r>
          </a:p>
          <a:p>
            <a:r>
              <a:rPr lang="en-US"/>
              <a:t>Luas Wilayah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5 Ha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Elevasi :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+ 2,6 m</a:t>
            </a:r>
          </a:p>
          <a:p>
            <a:r>
              <a:rPr lang="en-US"/>
              <a:t>Wilayah Administratif :</a:t>
            </a:r>
            <a:r>
              <a:rPr lang="en-US">
                <a:solidFill>
                  <a:srgbClr val="FFFF00"/>
                </a:solidFill>
              </a:rPr>
              <a:t> Kelurahan Sambau Kecamatan Nongsa</a:t>
            </a:r>
          </a:p>
          <a:p>
            <a:r>
              <a:rPr lang="en-US"/>
              <a:t>Sarana Prasarana : </a:t>
            </a:r>
            <a:r>
              <a:rPr lang="en-US">
                <a:solidFill>
                  <a:srgbClr val="FFFF00"/>
                </a:solidFill>
              </a:rPr>
              <a:t>Pelabuhan, Pos TNI AL, Mercusuar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20 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2" y="155871"/>
            <a:ext cx="9144001" cy="691480"/>
          </a:xfrm>
        </p:spPr>
        <p:txBody>
          <a:bodyPr>
            <a:normAutofit/>
          </a:bodyPr>
          <a:lstStyle/>
          <a:p>
            <a:r>
              <a:rPr lang="en-US" sz="3200"/>
              <a:t>Informasi  Umum Pulau Putri</a:t>
            </a:r>
            <a:endParaRPr sz="32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06489" y="1232992"/>
            <a:ext cx="9875439" cy="5020644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solidFill>
                  <a:srgbClr val="FFFF00"/>
                </a:solidFill>
              </a:rPr>
              <a:t>Terumbu Karang </a:t>
            </a:r>
            <a:r>
              <a:rPr lang="en-US"/>
              <a:t>: Sebaran terumbu karang di sekitar Pulau Nongsa terdapat pada kedalaman 6 - 7 m. Kondisi terumbu karang di pulau tergolong sedang dengan persentase penutupan terumbu karang mencapai 50%</a:t>
            </a:r>
          </a:p>
          <a:p>
            <a:r>
              <a:rPr lang="en-US"/>
              <a:t>Tipe </a:t>
            </a:r>
            <a:r>
              <a:rPr lang="en-US">
                <a:solidFill>
                  <a:srgbClr val="FFFF00"/>
                </a:solidFill>
              </a:rPr>
              <a:t>pasang surut </a:t>
            </a:r>
            <a:r>
              <a:rPr lang="en-US"/>
              <a:t>termasuk tipe pasut campuran condong ke semi diurnal, </a:t>
            </a:r>
          </a:p>
          <a:p>
            <a:r>
              <a:rPr lang="en-US">
                <a:solidFill>
                  <a:srgbClr val="FFFF00"/>
                </a:solidFill>
              </a:rPr>
              <a:t>Arah arus </a:t>
            </a:r>
            <a:r>
              <a:rPr lang="en-US"/>
              <a:t>dominan timur laut. </a:t>
            </a:r>
          </a:p>
          <a:p>
            <a:r>
              <a:rPr lang="en-US">
                <a:solidFill>
                  <a:srgbClr val="FFFF00"/>
                </a:solidFill>
              </a:rPr>
              <a:t>Kondisi batimetri </a:t>
            </a:r>
            <a:r>
              <a:rPr lang="en-US"/>
              <a:t>antara Pulau Putri dan Pulau Batam memiliki kedalaman sampai 20 m dengan kemiringan 2,50 dan ke arah selat Singapura memiliki kedalaman hingga 70 m dengan kemiringan &gt;100. </a:t>
            </a:r>
          </a:p>
          <a:p>
            <a:r>
              <a:rPr lang="en-US">
                <a:solidFill>
                  <a:srgbClr val="FFFF00"/>
                </a:solidFill>
              </a:rPr>
              <a:t>Karakteristik wilayah pantai </a:t>
            </a:r>
            <a:r>
              <a:rPr lang="en-US"/>
              <a:t>pada daerah ini terbagi menjadi pantai berpasir, mangrove, berkarang, berbatu dan bertebing. </a:t>
            </a:r>
          </a:p>
          <a:p>
            <a:r>
              <a:rPr lang="en-US">
                <a:solidFill>
                  <a:srgbClr val="FFFF00"/>
                </a:solidFill>
              </a:rPr>
              <a:t>Bahaya abrasi </a:t>
            </a:r>
            <a:r>
              <a:rPr lang="en-US"/>
              <a:t>mengancam Pulau Putri terutama di bagian barat Utara pulau. </a:t>
            </a:r>
          </a:p>
          <a:p>
            <a:r>
              <a:rPr lang="en-US">
                <a:solidFill>
                  <a:srgbClr val="FFFF00"/>
                </a:solidFill>
              </a:rPr>
              <a:t>Arah Angin </a:t>
            </a:r>
            <a:r>
              <a:rPr lang="en-US"/>
              <a:t>dominan dari Barat Daya rata-rata 1-5 knot, Kecepatan Maksimum 18,3 Knot dari Utara Timur Laut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67082-AFFC-4070-8CBE-42ADA03E0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88" y="116632"/>
            <a:ext cx="813903" cy="1116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30E85-1B49-4CA5-8A26-42C5FC635ECA}"/>
              </a:ext>
            </a:extLst>
          </p:cNvPr>
          <p:cNvSpPr txBox="1"/>
          <p:nvPr/>
        </p:nvSpPr>
        <p:spPr>
          <a:xfrm>
            <a:off x="6644209" y="6273737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Sumber</a:t>
            </a:r>
            <a:r>
              <a:rPr lang="en-US" sz="1400"/>
              <a:t> : Karakteristik Pantai dan Bahaya Abrasi di Pulau Putri, Nongsa, Batam, Oseanologi dan Limnologi di Indonesia, 2018</a:t>
            </a:r>
          </a:p>
        </p:txBody>
      </p:sp>
    </p:spTree>
    <p:extLst>
      <p:ext uri="{BB962C8B-B14F-4D97-AF65-F5344CB8AC3E}">
        <p14:creationId xmlns:p14="http://schemas.microsoft.com/office/powerpoint/2010/main" val="32289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481F0C-3548-4B41-ADB6-0DB24DC37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993428"/>
            <a:ext cx="4464496" cy="3964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D4EC28-84FE-4F36-B1C1-76D5284C3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6" b="5900"/>
          <a:stretch/>
        </p:blipFill>
        <p:spPr>
          <a:xfrm>
            <a:off x="5755341" y="1302764"/>
            <a:ext cx="6147647" cy="5448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E80626E-E85F-4140-9217-7D3F2DF27B0D}"/>
              </a:ext>
            </a:extLst>
          </p:cNvPr>
          <p:cNvSpPr txBox="1">
            <a:spLocks/>
          </p:cNvSpPr>
          <p:nvPr/>
        </p:nvSpPr>
        <p:spPr>
          <a:xfrm>
            <a:off x="154259" y="171342"/>
            <a:ext cx="9144001" cy="6914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/>
              <a:t>Peta Orientasi Pulau Putri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75BF4-7675-4A6B-A0A8-EA512B81C366}"/>
              </a:ext>
            </a:extLst>
          </p:cNvPr>
          <p:cNvSpPr/>
          <p:nvPr/>
        </p:nvSpPr>
        <p:spPr>
          <a:xfrm>
            <a:off x="2998068" y="1268760"/>
            <a:ext cx="28803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543E3-5D33-4401-9409-BBDB2F7509D1}"/>
              </a:ext>
            </a:extLst>
          </p:cNvPr>
          <p:cNvSpPr txBox="1"/>
          <p:nvPr/>
        </p:nvSpPr>
        <p:spPr>
          <a:xfrm>
            <a:off x="170667" y="5117862"/>
            <a:ext cx="54196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Luas Wilayah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5 Ha</a:t>
            </a:r>
          </a:p>
          <a:p>
            <a:r>
              <a:rPr lang="en-US"/>
              <a:t>Jarak ke Daratan Singapura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13 Km</a:t>
            </a:r>
          </a:p>
          <a:p>
            <a:r>
              <a:rPr lang="en-US"/>
              <a:t>Jarak ke Daratan Malaysia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16 Km</a:t>
            </a:r>
          </a:p>
          <a:p>
            <a:r>
              <a:rPr lang="en-US"/>
              <a:t>Jarak ke Perbatasan Negara (perairan)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7 Km</a:t>
            </a:r>
          </a:p>
          <a:p>
            <a:r>
              <a:rPr lang="en-US"/>
              <a:t>Jarak ke Pulau Batam :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± 900 m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4F825-9D1F-4EDC-B1FC-0CA29CE6F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84" y="143966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1DA7-2F3B-4474-828D-D6322060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Perbandingan Pulau Putri Sebelum dan Sesudah Penataan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AA8AB-E920-488B-A8F5-572CE46C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3500" t="14222" r="24500" b="27111"/>
          <a:stretch>
            <a:fillRect/>
          </a:stretch>
        </p:blipFill>
        <p:spPr bwMode="auto">
          <a:xfrm>
            <a:off x="405780" y="1918255"/>
            <a:ext cx="5863568" cy="4607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66DAEC-A073-402A-BFC3-57A4D504E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916" b="5900"/>
          <a:stretch/>
        </p:blipFill>
        <p:spPr>
          <a:xfrm>
            <a:off x="6584676" y="1815600"/>
            <a:ext cx="5279085" cy="467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750DB-B136-4782-8732-462214FC7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84" y="143966"/>
            <a:ext cx="813903" cy="11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6D56-3D08-4069-A381-234A99EB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1" y="199650"/>
            <a:ext cx="9144001" cy="763488"/>
          </a:xfrm>
        </p:spPr>
        <p:txBody>
          <a:bodyPr/>
          <a:lstStyle/>
          <a:p>
            <a:r>
              <a:rPr lang="en-US"/>
              <a:t>Kondisi Pulau Putri Sebelum Penataan</a:t>
            </a:r>
          </a:p>
        </p:txBody>
      </p:sp>
      <p:pic>
        <p:nvPicPr>
          <p:cNvPr id="7" name="Picture 16" descr="DSC00679">
            <a:extLst>
              <a:ext uri="{FF2B5EF4-FFF2-40B4-BE49-F238E27FC236}">
                <a16:creationId xmlns:a16="http://schemas.microsoft.com/office/drawing/2014/main" id="{B5590EE2-F8D4-410A-862B-0E22C398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1" y="988662"/>
            <a:ext cx="4932041" cy="2623426"/>
          </a:xfrm>
          <a:prstGeom prst="rect">
            <a:avLst/>
          </a:prstGeom>
          <a:noFill/>
        </p:spPr>
      </p:pic>
      <p:pic>
        <p:nvPicPr>
          <p:cNvPr id="8" name="Picture 40" descr="DSC00650">
            <a:extLst>
              <a:ext uri="{FF2B5EF4-FFF2-40B4-BE49-F238E27FC236}">
                <a16:creationId xmlns:a16="http://schemas.microsoft.com/office/drawing/2014/main" id="{BBF48882-184F-4823-BF14-C2810067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1014582"/>
            <a:ext cx="5448425" cy="2597505"/>
          </a:xfrm>
          <a:prstGeom prst="rect">
            <a:avLst/>
          </a:prstGeom>
          <a:noFill/>
        </p:spPr>
      </p:pic>
      <p:pic>
        <p:nvPicPr>
          <p:cNvPr id="10" name="Picture 3" descr="F:\Data Kodal2 Wil Barat\Kep Riau\Nongsa-Berantai - Nipa-Plampong\Nongsa-P Puteri\DR300564.JPG">
            <a:extLst>
              <a:ext uri="{FF2B5EF4-FFF2-40B4-BE49-F238E27FC236}">
                <a16:creationId xmlns:a16="http://schemas.microsoft.com/office/drawing/2014/main" id="{F6CE3463-2D12-4DFB-B1DD-4BE3AF168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1"/>
          <a:stretch/>
        </p:blipFill>
        <p:spPr bwMode="auto">
          <a:xfrm>
            <a:off x="6070229" y="3764809"/>
            <a:ext cx="5976664" cy="288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:\Kebun raya Bali &amp; perbatasan\25.jpg">
            <a:extLst>
              <a:ext uri="{FF2B5EF4-FFF2-40B4-BE49-F238E27FC236}">
                <a16:creationId xmlns:a16="http://schemas.microsoft.com/office/drawing/2014/main" id="{99D5F0A4-D912-47C4-A07F-E11F133BA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l="28806" b="10063"/>
          <a:stretch/>
        </p:blipFill>
        <p:spPr bwMode="auto">
          <a:xfrm>
            <a:off x="405780" y="3773178"/>
            <a:ext cx="5520433" cy="288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77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DDA2-A484-459C-9D9F-634B36D7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92" y="332656"/>
            <a:ext cx="3168352" cy="619472"/>
          </a:xfrm>
        </p:spPr>
        <p:txBody>
          <a:bodyPr>
            <a:normAutofit fontScale="90000"/>
          </a:bodyPr>
          <a:lstStyle/>
          <a:p>
            <a:r>
              <a:rPr lang="en-US"/>
              <a:t>Masterplan Pulau Putri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32D5FB-ADF7-4600-BC9E-994215E0D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121738"/>
            <a:ext cx="6480720" cy="6614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54F650-5161-49BA-A144-D3EBB095F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1"/>
          <a:stretch/>
        </p:blipFill>
        <p:spPr>
          <a:xfrm>
            <a:off x="1440532" y="952128"/>
            <a:ext cx="4032448" cy="2635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F3DDB0-0F59-483C-822F-EFF1ADC82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02" y="3717032"/>
            <a:ext cx="4032448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{1E0AC24A-B3A5-4DD8-8D03-3AE96BCFB438}tf02901025_win32</Template>
  <TotalTime>393</TotalTime>
  <Words>778</Words>
  <Application>Microsoft Office PowerPoint</Application>
  <PresentationFormat>Custom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Ocean Waves 16x9</vt:lpstr>
      <vt:lpstr>Pulau Putri</vt:lpstr>
      <vt:lpstr>Pembangunan dan Pengelolaan</vt:lpstr>
      <vt:lpstr>Informasi Umum</vt:lpstr>
      <vt:lpstr>Informasi  Umum Pulau Putri</vt:lpstr>
      <vt:lpstr>Informasi  Umum Pulau Putri</vt:lpstr>
      <vt:lpstr>PowerPoint Presentation</vt:lpstr>
      <vt:lpstr>Perbandingan Pulau Putri Sebelum dan Sesudah Penataan</vt:lpstr>
      <vt:lpstr>Kondisi Pulau Putri Sebelum Penataan</vt:lpstr>
      <vt:lpstr>Masterplan Pulau Putri</vt:lpstr>
      <vt:lpstr>PowerPoint Presentation</vt:lpstr>
      <vt:lpstr>Pembangunan Yang Telah Dilaksanakan</vt:lpstr>
      <vt:lpstr>Pembangunan Pengaman Pantai Pulau Putri oleh BWSS IV Kementerian PUPR</vt:lpstr>
      <vt:lpstr>PowerPoint Presentation</vt:lpstr>
      <vt:lpstr>PowerPoint Presentation</vt:lpstr>
      <vt:lpstr>Pembangunan di Pulau Putri</vt:lpstr>
      <vt:lpstr>Pelabuhan Pulau Putri</vt:lpstr>
      <vt:lpstr>Pengelolaan</vt:lpstr>
      <vt:lpstr>Pengelolaan Pulau Putri </vt:lpstr>
      <vt:lpstr>PowerPoint Presentation</vt:lpstr>
      <vt:lpstr>Rencana Pengembangan</vt:lpstr>
      <vt:lpstr>Potensi Pengembangan Pulau Putri </vt:lpstr>
      <vt:lpstr>Kontur Kedalaman Perairan Pulau Putri</vt:lpstr>
      <vt:lpstr>Kecepatan dan Arah Angin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Pulau Putri</dc:title>
  <dc:creator>Raja Andhi Nugraha Mochtar</dc:creator>
  <cp:lastModifiedBy>Raja Andhi Nugraha Mochtar</cp:lastModifiedBy>
  <cp:revision>74</cp:revision>
  <dcterms:created xsi:type="dcterms:W3CDTF">2021-02-09T01:03:33Z</dcterms:created>
  <dcterms:modified xsi:type="dcterms:W3CDTF">2021-02-09T07:37:29Z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